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65" r:id="rId5"/>
    <p:sldId id="266" r:id="rId6"/>
    <p:sldId id="257" r:id="rId7"/>
    <p:sldId id="269" r:id="rId8"/>
    <p:sldId id="270" r:id="rId9"/>
    <p:sldId id="271" r:id="rId10"/>
    <p:sldId id="272" r:id="rId11"/>
    <p:sldId id="273" r:id="rId12"/>
    <p:sldId id="267" r:id="rId13"/>
    <p:sldId id="264" r:id="rId14"/>
    <p:sldId id="268" r:id="rId15"/>
    <p:sldId id="274" r:id="rId16"/>
    <p:sldId id="275" r:id="rId17"/>
    <p:sldId id="276" r:id="rId18"/>
    <p:sldId id="277" r:id="rId19"/>
    <p:sldId id="25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5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6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2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2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5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3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8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5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5D7B-9A00-4EB1-9A24-70719FE864FE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EE4A-23A1-4A0C-A52D-4CFF8744D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4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63;&#1105;&#1088;&#1085;&#1086;&#1075;&#1086;%20&#1090;&#1102;&#1083;&#1100;&#1087;&#1072;&#1085;&#1072;&#187;2019&#1075;.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77;&#1086;%20&#1055;&#1086;&#1089;&#1083;&#1077;&#1076;&#1085;&#1080;&#1081;%20&#1089;&#1086;&#1083;&#1076;&#1072;&#1090;-30&#1089;&#1077;&#1082;.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6" y="0"/>
            <a:ext cx="9163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394" y="1484784"/>
            <a:ext cx="900522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Косенко Сергей Александрович</a:t>
            </a:r>
            <a:endParaRPr lang="ru-RU" sz="50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H:\Внеклассное мероприятие Афганистан болит в моей душе\Новополочане погибшие в Афганистане\5.Косенко С.А.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1962150" cy="288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891" y="1268760"/>
            <a:ext cx="9024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Шохин Игорь Александрович</a:t>
            </a:r>
            <a:endParaRPr lang="ru-RU" sz="54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E:\Documents\1-4 Б класс 2017-2021 г\2 класс\Афганистан\Шохин И.А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" y="4077072"/>
            <a:ext cx="185968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Documents\1-4 Б класс 2017-2021 г\2 класс\Афганистан\Шохин 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06758"/>
            <a:ext cx="3096344" cy="456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4655" y="1412776"/>
            <a:ext cx="9273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Иваненко Андрей Васильевич</a:t>
            </a:r>
            <a:endParaRPr lang="ru-RU" sz="54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 descr="E:\Documents\1-4 Б класс 2017-2021 г\2 класс\Афганистан\Иваненко А.В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77073"/>
            <a:ext cx="175562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Documents\1-4 Б класс 2017-2021 г\2 класс\Афганистан\Иваненко А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36" y="3933056"/>
            <a:ext cx="4006364" cy="2736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2590" y="1484784"/>
            <a:ext cx="9321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Сластенко</a:t>
            </a:r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Михаил Семёнович</a:t>
            </a:r>
            <a:endParaRPr lang="ru-RU" sz="54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 descr="E:\Documents\1-4 Б класс 2017-2021 г\2 класс\Афганистан\Сластенко М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1" y="3933056"/>
            <a:ext cx="2016224" cy="2752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7025" y="1268760"/>
            <a:ext cx="92977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Чуркин Пётр Алексеевич</a:t>
            </a:r>
            <a:endParaRPr lang="ru-RU" sz="66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1" name="Picture 5" descr="E:\Documents\1-4 Б класс 2017-2021 г\2 класс\Афганистан\Чуркин П.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870125"/>
            <a:ext cx="7429500" cy="183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Documents\1-4 Б класс 2017-2021 г\2 класс\Афганистан\ЧЧуркин 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7" y="2356613"/>
            <a:ext cx="1944216" cy="2583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4" y="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46627" y="1196752"/>
            <a:ext cx="96372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Попов Семён Иванович</a:t>
            </a:r>
            <a:endParaRPr lang="ru-RU" sz="70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7" name="Picture 3" descr="E:\Documents\1-4 Б класс 2017-2021 г\2 класс\Афганистан\Попов С.И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" y="2708920"/>
            <a:ext cx="2862866" cy="3972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E:\Documents\1-4 Б класс 2017-2021 г\2 класс\Афганистан\Попов С.И. экзамен в военном училищ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40857"/>
            <a:ext cx="6219840" cy="4040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16007" y="1340768"/>
            <a:ext cx="9393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Вадейко</a:t>
            </a:r>
            <a:r>
              <a:rPr lang="ru-RU" sz="66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Иван Захарович</a:t>
            </a:r>
            <a:endParaRPr lang="ru-RU" sz="66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1" name="Picture 3" descr="E:\Documents\1-4 Б класс 2017-2021 г\2 класс\Афганистан\Вадейко И.З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7425"/>
            <a:ext cx="2016224" cy="2943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617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8496" y="1556792"/>
            <a:ext cx="93694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Девякович</a:t>
            </a:r>
            <a:r>
              <a:rPr lang="ru-RU" sz="48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Александр Степанович</a:t>
            </a:r>
            <a:endParaRPr lang="ru-RU" sz="48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E:\Documents\1-4 Б класс 2017-2021 г\2 класс\Афганистан\Девякович А.С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7628"/>
            <a:ext cx="1872208" cy="2748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617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4509120"/>
            <a:ext cx="15056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u="sng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file"/>
              </a:rPr>
              <a:t>Чёрный тюльпан</a:t>
            </a:r>
            <a:endParaRPr lang="ru-RU" sz="1400" b="1" u="sng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7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о школе\Презентации\Афганская война 1979-1989гг\x_095e77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82"/>
            <a:ext cx="9144001" cy="684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172400" cy="156966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9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Вечная слава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404664" y="5305486"/>
            <a:ext cx="8928992" cy="110799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6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</a:rPr>
              <a:t>героям Афганистана! </a:t>
            </a:r>
          </a:p>
        </p:txBody>
      </p:sp>
    </p:spTree>
    <p:extLst>
      <p:ext uri="{BB962C8B-B14F-4D97-AF65-F5344CB8AC3E}">
        <p14:creationId xmlns:p14="http://schemas.microsoft.com/office/powerpoint/2010/main" val="18498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x_d5321468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16632"/>
            <a:ext cx="440697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9 лет </a:t>
            </a:r>
          </a:p>
          <a:p>
            <a:pPr algn="ctr"/>
            <a:r>
              <a:rPr lang="ru-RU" sz="96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 месяц</a:t>
            </a:r>
          </a:p>
          <a:p>
            <a:pPr algn="ctr"/>
            <a:r>
              <a:rPr lang="ru-RU" sz="96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21 день</a:t>
            </a:r>
            <a:endParaRPr lang="ru-RU" sz="9600" b="1" cap="none" spc="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8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нюша\Desktop\Imag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3778" y="4797152"/>
            <a:ext cx="2614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u="sng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file"/>
              </a:rPr>
              <a:t>Последний солдат 30 сек</a:t>
            </a:r>
            <a:r>
              <a:rPr lang="ru-RU" sz="1600" b="1" u="sng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u="sng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</a:t>
            </a:r>
          </a:p>
          <a:p>
            <a:pPr algn="ctr"/>
            <a:r>
              <a:rPr lang="ru-RU" sz="16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уходим</a:t>
            </a:r>
            <a:endParaRPr lang="ru-RU" sz="1600" b="1" u="sng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5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2438400" cy="70104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E:\Documents\1-4 Б класс 2017-2021 г\2 класс\Афганистан\1487420207_0_1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47" y="1052736"/>
            <a:ext cx="7320853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Documents\1-4 Б класс 2017-2021 г\2 класс\Афганистан\404245-ae0d9a2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039685"/>
            <a:ext cx="6024860" cy="2797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700" y="476672"/>
            <a:ext cx="70457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Погибли – 15.000</a:t>
            </a:r>
            <a:endParaRPr lang="ru-RU" sz="72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700" y="1573108"/>
            <a:ext cx="63866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Ранено - 55.000</a:t>
            </a:r>
            <a:endParaRPr lang="ru-RU" sz="72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2822692"/>
            <a:ext cx="89643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Пропали без вести - 417</a:t>
            </a:r>
            <a:endParaRPr lang="ru-RU" sz="66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700" y="3912499"/>
            <a:ext cx="91567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Умерли от ран и </a:t>
            </a:r>
          </a:p>
          <a:p>
            <a:pPr algn="ctr"/>
            <a:r>
              <a:rPr lang="ru-RU" sz="7200" b="1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б</a:t>
            </a:r>
            <a:r>
              <a:rPr lang="ru-RU" sz="72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олезней – 6.000</a:t>
            </a:r>
            <a:endParaRPr lang="ru-RU" sz="72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7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F:\Pictures\Мои рисунки\НОВОПОЛОЦК  Олимпус SP510 UZ\16 Афганца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064896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E:\Documents\1-4 Б класс 2017-2021 г\2 класс\Афганистан\Голубев М.А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1" y="3932626"/>
            <a:ext cx="2016186" cy="2741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098" y="1124744"/>
            <a:ext cx="88532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Голубев Михаил Александрович</a:t>
            </a:r>
            <a:endParaRPr lang="ru-RU" sz="48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7" name="Picture 3" descr="E:\Documents\1-4 Б класс 2017-2021 г\2 класс\Афганистан\Голубев 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75" y="2996952"/>
            <a:ext cx="5247225" cy="3652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E:\Documents\1-4 Б класс 2017-2021 г\2 класс\Афганистан\Егоров В.Е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1071"/>
            <a:ext cx="2232248" cy="2710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Documents\1-4 Б класс 2017-2021 г\2 класс\Афганистан\Егоров ВВ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36" y="4293096"/>
            <a:ext cx="6641564" cy="2323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98189" y="1052736"/>
            <a:ext cx="93403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Егоров Владимир Егорович</a:t>
            </a:r>
            <a:endParaRPr lang="ru-RU" sz="60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2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1089" y="1484784"/>
            <a:ext cx="8884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Михеев Юрий Евгеньевич</a:t>
            </a:r>
            <a:endParaRPr lang="ru-RU" sz="60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E:\Documents\1-4 Б класс 2017-2021 г\2 класс\Афганистан\Михеев Ю.Е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4825"/>
            <a:ext cx="1656184" cy="235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72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Частникова Л.Д.</dc:creator>
  <cp:lastModifiedBy>Частникова Л.Д.</cp:lastModifiedBy>
  <cp:revision>60</cp:revision>
  <dcterms:created xsi:type="dcterms:W3CDTF">2019-05-05T18:50:35Z</dcterms:created>
  <dcterms:modified xsi:type="dcterms:W3CDTF">2019-05-06T17:42:54Z</dcterms:modified>
</cp:coreProperties>
</file>